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72385F-AB49-4202-81B2-93AF83797F94}" type="datetimeFigureOut">
              <a:rPr lang="ar-KW" smtClean="0"/>
              <a:t>18/12/1433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42318F-9477-44C6-8A2E-0884F001F139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b="1" dirty="0" smtClean="0"/>
              <a:t>نشرة تعليمية</a:t>
            </a:r>
            <a:r>
              <a:rPr lang="ar-KW" dirty="0" smtClean="0"/>
              <a:t> 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sz="3600" dirty="0" smtClean="0"/>
              <a:t>المدرب طلال المغربي</a:t>
            </a:r>
          </a:p>
          <a:p>
            <a:pPr algn="ctr" rtl="1">
              <a:buNone/>
            </a:pPr>
            <a:r>
              <a:rPr lang="ar-KW" dirty="0" smtClean="0"/>
              <a:t> </a:t>
            </a:r>
          </a:p>
          <a:p>
            <a:pPr algn="ctr" rtl="1">
              <a:buNone/>
            </a:pPr>
            <a:r>
              <a:rPr lang="ar-KW" sz="1800" dirty="0" smtClean="0"/>
              <a:t>مدرب معتمد لدى إيلاف ترين </a:t>
            </a:r>
          </a:p>
          <a:p>
            <a:pPr algn="ctr" rtl="1">
              <a:buNone/>
            </a:pPr>
            <a:r>
              <a:rPr lang="ar-KW" sz="1800" dirty="0" smtClean="0"/>
              <a:t>مدرب معتمد – ممارس – لدى المركز الكندي العالمي</a:t>
            </a:r>
          </a:p>
          <a:p>
            <a:pPr algn="ctr" rtl="1">
              <a:buNone/>
            </a:pPr>
            <a:r>
              <a:rPr lang="en-US" sz="1800" dirty="0" smtClean="0"/>
              <a:t>www.illaftrain.co.uk/trainertalal</a:t>
            </a:r>
            <a:endParaRPr lang="ar-KW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 </a:t>
            </a:r>
            <a:endParaRPr lang="ar-KW" dirty="0"/>
          </a:p>
        </p:txBody>
      </p:sp>
      <p:pic>
        <p:nvPicPr>
          <p:cNvPr id="10" name="Content Placeholder 9" descr="leader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4038600" cy="441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sz="3200" b="1" u="sng" dirty="0" smtClean="0"/>
              <a:t>القيادة</a:t>
            </a:r>
            <a:r>
              <a:rPr lang="ar-KW" dirty="0" smtClean="0"/>
              <a:t> 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القدرة على تحريك الناس نحو هدف</a:t>
            </a:r>
            <a:endParaRPr lang="ar-K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pic>
        <p:nvPicPr>
          <p:cNvPr id="8" name="Content Placeholder 7" descr="foru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3810000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ar-KW" b="1" u="sng" dirty="0" smtClean="0"/>
              <a:t>الخطابة</a:t>
            </a:r>
          </a:p>
          <a:p>
            <a:pPr algn="ctr">
              <a:buNone/>
            </a:pPr>
            <a:endParaRPr lang="ar-KW" b="1" u="sng" dirty="0" smtClean="0"/>
          </a:p>
          <a:p>
            <a:pPr algn="ctr">
              <a:buNone/>
            </a:pPr>
            <a:r>
              <a:rPr lang="ar-KW" dirty="0" smtClean="0"/>
              <a:t>فن مشافهة الناس واستمالتهم والتأثير عليهم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</a:t>
            </a:r>
            <a:r>
              <a:rPr lang="ar-KW" dirty="0" smtClean="0"/>
              <a:t>الخطابة أداة القيادة</a:t>
            </a:r>
            <a:endParaRPr lang="ar-KW" dirty="0"/>
          </a:p>
        </p:txBody>
      </p:sp>
      <p:pic>
        <p:nvPicPr>
          <p:cNvPr id="8" name="Content Placeholder 7" descr="megapho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3886200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ar-KW" sz="3200" b="1" u="sng" dirty="0" smtClean="0"/>
              <a:t>أنواع الخطب</a:t>
            </a:r>
            <a:r>
              <a:rPr lang="ar-KW" dirty="0" smtClean="0"/>
              <a:t> 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خطب </a:t>
            </a:r>
            <a:r>
              <a:rPr lang="ar-KW" dirty="0" smtClean="0">
                <a:solidFill>
                  <a:srgbClr val="00B050"/>
                </a:solidFill>
              </a:rPr>
              <a:t>إعطاء المعلومات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خطب </a:t>
            </a:r>
            <a:r>
              <a:rPr lang="ar-KW" b="1" dirty="0" smtClean="0">
                <a:solidFill>
                  <a:srgbClr val="0070C0"/>
                </a:solidFill>
              </a:rPr>
              <a:t>الإقناع</a:t>
            </a:r>
          </a:p>
          <a:p>
            <a:pPr algn="ctr" rtl="1">
              <a:buNone/>
            </a:pPr>
            <a:r>
              <a:rPr lang="ar-KW" dirty="0" smtClean="0"/>
              <a:t> </a:t>
            </a:r>
          </a:p>
          <a:p>
            <a:pPr algn="ctr" rtl="1">
              <a:buNone/>
            </a:pPr>
            <a:r>
              <a:rPr lang="ar-KW" dirty="0" smtClean="0"/>
              <a:t>خطب </a:t>
            </a:r>
            <a:r>
              <a:rPr lang="ar-KW" u="sng" dirty="0" smtClean="0">
                <a:solidFill>
                  <a:schemeClr val="accent6">
                    <a:lumMod val="75000"/>
                  </a:schemeClr>
                </a:solidFill>
              </a:rPr>
              <a:t>المناسبات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الخطب </a:t>
            </a:r>
            <a:r>
              <a:rPr lang="ar-KW" b="1" u="sng" dirty="0" smtClean="0">
                <a:solidFill>
                  <a:srgbClr val="0070C0"/>
                </a:solidFill>
              </a:rPr>
              <a:t>الإسلامية</a:t>
            </a:r>
            <a:endParaRPr lang="ar-KW" b="1" u="sng" dirty="0">
              <a:solidFill>
                <a:srgbClr val="0070C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pic>
        <p:nvPicPr>
          <p:cNvPr id="8" name="Content Placeholder 7" descr="microphon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3810000" cy="441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b="1" u="sng" dirty="0" smtClean="0"/>
              <a:t>مكونات الخطبة</a:t>
            </a:r>
            <a:r>
              <a:rPr lang="ar-KW" dirty="0" smtClean="0"/>
              <a:t> </a:t>
            </a:r>
          </a:p>
          <a:p>
            <a:pPr algn="ctr" rtl="1">
              <a:buNone/>
            </a:pPr>
            <a:endParaRPr lang="ar-KW" dirty="0" smtClean="0"/>
          </a:p>
          <a:p>
            <a:pPr algn="r" rtl="1">
              <a:buNone/>
            </a:pPr>
            <a:r>
              <a:rPr lang="ar-KW" dirty="0" smtClean="0"/>
              <a:t>استهلال </a:t>
            </a:r>
            <a:r>
              <a:rPr lang="ar-KW" sz="1800" dirty="0" smtClean="0"/>
              <a:t>البسملة / الحمد على الله تعالى</a:t>
            </a:r>
          </a:p>
          <a:p>
            <a:pPr algn="r" rtl="1">
              <a:buNone/>
            </a:pPr>
            <a:endParaRPr lang="ar-KW" dirty="0" smtClean="0"/>
          </a:p>
          <a:p>
            <a:pPr algn="r" rtl="1">
              <a:buNone/>
            </a:pPr>
            <a:r>
              <a:rPr lang="ar-KW" dirty="0" smtClean="0"/>
              <a:t>مقدمة </a:t>
            </a:r>
            <a:r>
              <a:rPr lang="ar-KW" sz="1800" dirty="0" smtClean="0"/>
              <a:t>تمهيد لما ستعرضه لاحقا</a:t>
            </a:r>
            <a:endParaRPr lang="ar-KW" dirty="0" smtClean="0"/>
          </a:p>
          <a:p>
            <a:pPr algn="r" rtl="1">
              <a:buNone/>
            </a:pPr>
            <a:endParaRPr lang="ar-KW" dirty="0" smtClean="0"/>
          </a:p>
          <a:p>
            <a:pPr algn="r" rtl="1">
              <a:buNone/>
            </a:pPr>
            <a:r>
              <a:rPr lang="ar-KW" dirty="0" smtClean="0"/>
              <a:t>عرض </a:t>
            </a:r>
            <a:r>
              <a:rPr lang="ar-KW" sz="1800" dirty="0" smtClean="0"/>
              <a:t>البدء الفعلي في عرض الأفكار</a:t>
            </a:r>
            <a:endParaRPr lang="ar-KW" dirty="0" smtClean="0"/>
          </a:p>
          <a:p>
            <a:pPr algn="r" rtl="1">
              <a:buNone/>
            </a:pPr>
            <a:r>
              <a:rPr lang="ar-KW" dirty="0" smtClean="0"/>
              <a:t> </a:t>
            </a:r>
            <a:endParaRPr lang="ar-K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pic>
        <p:nvPicPr>
          <p:cNvPr id="8" name="Content Placeholder 7" descr="microphon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3886200" cy="441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b="1" u="sng" dirty="0" smtClean="0"/>
              <a:t>مكونات الخطبة</a:t>
            </a:r>
          </a:p>
          <a:p>
            <a:pPr algn="ctr" rtl="1">
              <a:buNone/>
            </a:pPr>
            <a:endParaRPr lang="ar-KW" b="1" u="sng" dirty="0" smtClean="0"/>
          </a:p>
          <a:p>
            <a:pPr algn="r" rtl="1">
              <a:buNone/>
            </a:pPr>
            <a:r>
              <a:rPr lang="ar-KW" dirty="0" smtClean="0"/>
              <a:t>الخاتمة </a:t>
            </a:r>
            <a:r>
              <a:rPr lang="ar-KW" sz="1800" dirty="0" smtClean="0"/>
              <a:t>التخليص / الطلب / القصة المثيرة</a:t>
            </a:r>
            <a:endParaRPr lang="ar-KW" dirty="0" smtClean="0"/>
          </a:p>
          <a:p>
            <a:pPr algn="r" rtl="1">
              <a:buNone/>
            </a:pPr>
            <a:endParaRPr lang="ar-KW" dirty="0" smtClean="0"/>
          </a:p>
          <a:p>
            <a:pPr algn="r" rtl="1">
              <a:buNone/>
            </a:pPr>
            <a:r>
              <a:rPr lang="ar-KW" dirty="0" smtClean="0"/>
              <a:t>الإغلاق </a:t>
            </a:r>
            <a:r>
              <a:rPr lang="ar-KW" sz="1800" dirty="0" smtClean="0"/>
              <a:t>الدعاء والثناء على الله عز وجل</a:t>
            </a:r>
            <a:endParaRPr lang="ar-K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ar-KW" dirty="0" smtClean="0"/>
          </a:p>
          <a:p>
            <a:pPr algn="ctr">
              <a:buNone/>
            </a:pPr>
            <a:r>
              <a:rPr lang="ar-KW" b="1" u="sng" dirty="0" smtClean="0"/>
              <a:t>مراجع مهمة في الخطابة</a:t>
            </a:r>
          </a:p>
          <a:p>
            <a:pPr algn="ctr">
              <a:buNone/>
            </a:pPr>
            <a:endParaRPr lang="ar-KW" b="1" u="sng" dirty="0" smtClean="0"/>
          </a:p>
          <a:p>
            <a:pPr algn="ctr">
              <a:buNone/>
            </a:pPr>
            <a:r>
              <a:rPr lang="ar-KW" dirty="0" smtClean="0"/>
              <a:t>كتاب فن الإلقاء الرائع </a:t>
            </a:r>
          </a:p>
          <a:p>
            <a:pPr algn="ctr">
              <a:buNone/>
            </a:pPr>
            <a:r>
              <a:rPr lang="ar-KW" sz="2000" dirty="0" smtClean="0"/>
              <a:t>تأليف د.طارق السويدان</a:t>
            </a:r>
            <a:endParaRPr lang="ar-KW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Content Placeholder 9" descr="photo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6335" y="1676400"/>
            <a:ext cx="3633265" cy="44497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pic>
        <p:nvPicPr>
          <p:cNvPr id="8" name="Content Placeholder 7" descr="photo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6335" y="1600200"/>
            <a:ext cx="3380329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b="1" u="sng" dirty="0" smtClean="0"/>
              <a:t>مراجع مهمة في الخطابة</a:t>
            </a:r>
          </a:p>
          <a:p>
            <a:pPr algn="ctr" rtl="1">
              <a:buNone/>
            </a:pPr>
            <a:endParaRPr lang="ar-KW" b="1" u="sng" dirty="0" smtClean="0"/>
          </a:p>
          <a:p>
            <a:pPr algn="ctr" rtl="1">
              <a:buNone/>
            </a:pPr>
            <a:r>
              <a:rPr lang="ar-KW" dirty="0" smtClean="0"/>
              <a:t>كتاب المتحدث الجيد</a:t>
            </a:r>
            <a:endParaRPr lang="ar-KW" dirty="0" smtClean="0"/>
          </a:p>
          <a:p>
            <a:pPr algn="ctr" rtl="1">
              <a:buNone/>
            </a:pPr>
            <a:r>
              <a:rPr lang="ar-KW" sz="2000" dirty="0" smtClean="0"/>
              <a:t>تأليف أ.د.عبدالكريم بكار</a:t>
            </a:r>
          </a:p>
          <a:p>
            <a:pPr algn="ctr" rtl="1">
              <a:buNone/>
            </a:pPr>
            <a:endParaRPr lang="ar-KW" b="1" u="sn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KW" dirty="0" smtClean="0"/>
              <a:t>الخطابة أداة القيادة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يسعدني ويشرفني أن أتلقى استفساراتكم حول الخطابة والقيادة</a:t>
            </a:r>
          </a:p>
          <a:p>
            <a:pPr algn="ctr" rtl="1">
              <a:buNone/>
            </a:pPr>
            <a:endParaRPr lang="ar-KW" dirty="0" smtClean="0"/>
          </a:p>
          <a:p>
            <a:pPr algn="ctr" rtl="1">
              <a:buNone/>
            </a:pPr>
            <a:r>
              <a:rPr lang="ar-KW" dirty="0" smtClean="0"/>
              <a:t>عبر حسابي </a:t>
            </a:r>
          </a:p>
          <a:p>
            <a:pPr algn="ctr" rtl="1">
              <a:buNone/>
            </a:pPr>
            <a:endParaRPr lang="ar-KW" sz="2000" dirty="0" smtClean="0"/>
          </a:p>
          <a:p>
            <a:pPr algn="ctr" rtl="1">
              <a:buNone/>
            </a:pPr>
            <a:r>
              <a:rPr lang="en-US" sz="2000" dirty="0" smtClean="0"/>
              <a:t>www.illaftrain.co.uk/trainertalal </a:t>
            </a:r>
          </a:p>
          <a:p>
            <a:pPr algn="ctr" rtl="1">
              <a:buNone/>
            </a:pPr>
            <a:r>
              <a:rPr lang="en-US" sz="2000" dirty="0" smtClean="0"/>
              <a:t>Twitter @talaljassim </a:t>
            </a:r>
          </a:p>
          <a:p>
            <a:pPr algn="ctr" rtl="1">
              <a:buNone/>
            </a:pPr>
            <a:r>
              <a:rPr lang="en-US" sz="2000" dirty="0" smtClean="0"/>
              <a:t>FB www.facebook.com/traincer</a:t>
            </a:r>
            <a:endParaRPr lang="ar-KW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KW" smtClean="0"/>
              <a:t>هذه المادة التعليمية من تأليف وتصميم المدرب طلال المغربي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248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الخطابة أداة القيادة</vt:lpstr>
      <vt:lpstr>الخطابة أداة القيادة </vt:lpstr>
      <vt:lpstr>الخطابة أداة القيادة</vt:lpstr>
      <vt:lpstr>  الخطابة أداة القيادة</vt:lpstr>
      <vt:lpstr>الخطابة أداة القيادة</vt:lpstr>
      <vt:lpstr>الخطابة أداة القيادة</vt:lpstr>
      <vt:lpstr>الخطابة أداة القيادة</vt:lpstr>
      <vt:lpstr>الخطابة أداة القيادة</vt:lpstr>
      <vt:lpstr>الخطابة أداة القيادة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الخطابة أداة القيادة</dc:title>
  <dc:creator>Packard Bell</dc:creator>
  <cp:lastModifiedBy>Packard Bell</cp:lastModifiedBy>
  <cp:revision>15</cp:revision>
  <dcterms:created xsi:type="dcterms:W3CDTF">2006-08-16T00:00:00Z</dcterms:created>
  <dcterms:modified xsi:type="dcterms:W3CDTF">2012-11-02T11:14:41Z</dcterms:modified>
</cp:coreProperties>
</file>