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0AF"/>
    <a:srgbClr val="C8DBAF"/>
    <a:srgbClr val="FEC98D"/>
    <a:srgbClr val="A9D0DB"/>
    <a:srgbClr val="980004"/>
    <a:srgbClr val="41840A"/>
    <a:srgbClr val="F67E17"/>
    <a:srgbClr val="0C5CC4"/>
    <a:srgbClr val="0073CF"/>
    <a:srgbClr val="0B5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0981" autoAdjust="0"/>
  </p:normalViewPr>
  <p:slideViewPr>
    <p:cSldViewPr snapToGrid="0" snapToObjects="1">
      <p:cViewPr>
        <p:scale>
          <a:sx n="96" d="100"/>
          <a:sy n="96" d="100"/>
        </p:scale>
        <p:origin x="-1066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92086" y="466560"/>
            <a:ext cx="1546499" cy="1391040"/>
          </a:xfrm>
          <a:prstGeom prst="rect">
            <a:avLst/>
          </a:prstGeom>
          <a:solidFill>
            <a:srgbClr val="A9D0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4184" y="466560"/>
            <a:ext cx="1546499" cy="1391040"/>
          </a:xfrm>
          <a:prstGeom prst="rect">
            <a:avLst/>
          </a:prstGeom>
          <a:solidFill>
            <a:srgbClr val="FEC9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7" name="Rectangle 6"/>
          <p:cNvSpPr/>
          <p:nvPr/>
        </p:nvSpPr>
        <p:spPr>
          <a:xfrm>
            <a:off x="5353476" y="466560"/>
            <a:ext cx="1546499" cy="1391040"/>
          </a:xfrm>
          <a:prstGeom prst="rect">
            <a:avLst/>
          </a:prstGeom>
          <a:solidFill>
            <a:srgbClr val="C8D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9" name="Rectangle 8"/>
          <p:cNvSpPr/>
          <p:nvPr/>
        </p:nvSpPr>
        <p:spPr>
          <a:xfrm>
            <a:off x="7090048" y="466560"/>
            <a:ext cx="1546499" cy="1391040"/>
          </a:xfrm>
          <a:prstGeom prst="rect">
            <a:avLst/>
          </a:prstGeom>
          <a:solidFill>
            <a:srgbClr val="FCC0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92086" y="2010000"/>
            <a:ext cx="1546499" cy="1912560"/>
          </a:xfrm>
          <a:prstGeom prst="rect">
            <a:avLst/>
          </a:prstGeom>
          <a:solidFill>
            <a:srgbClr val="A9D0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600" dirty="0">
                <a:latin typeface="Arial" panose="020B0604020202020204" pitchFamily="34" charset="0"/>
                <a:cs typeface="Arial" panose="020B0604020202020204" pitchFamily="34" charset="0"/>
              </a:rPr>
              <a:t>نقاط القوة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34184" y="2010000"/>
            <a:ext cx="1546499" cy="1912560"/>
          </a:xfrm>
          <a:prstGeom prst="rect">
            <a:avLst/>
          </a:prstGeom>
          <a:solidFill>
            <a:srgbClr val="FEC9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600" dirty="0">
                <a:latin typeface="Arial" panose="020B0604020202020204" pitchFamily="34" charset="0"/>
                <a:cs typeface="Arial" panose="020B0604020202020204" pitchFamily="34" charset="0"/>
              </a:rPr>
              <a:t>نقاط الضعف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53476" y="2010000"/>
            <a:ext cx="1546499" cy="1912560"/>
          </a:xfrm>
          <a:prstGeom prst="rect">
            <a:avLst/>
          </a:prstGeom>
          <a:solidFill>
            <a:srgbClr val="C8D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الفرص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90048" y="2010000"/>
            <a:ext cx="1546499" cy="1912560"/>
          </a:xfrm>
          <a:prstGeom prst="rect">
            <a:avLst/>
          </a:prstGeom>
          <a:solidFill>
            <a:srgbClr val="FCC0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600" dirty="0">
                <a:latin typeface="Arial" panose="020B0604020202020204" pitchFamily="34" charset="0"/>
                <a:cs typeface="Arial" panose="020B0604020202020204" pitchFamily="34" charset="0"/>
              </a:rPr>
              <a:t>التهديدات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892086" y="4074960"/>
            <a:ext cx="1546499" cy="1912560"/>
          </a:xfrm>
          <a:prstGeom prst="rect">
            <a:avLst/>
          </a:prstGeom>
          <a:solidFill>
            <a:srgbClr val="A9D0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نقاط القوة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634184" y="4074960"/>
            <a:ext cx="1546499" cy="1912560"/>
          </a:xfrm>
          <a:prstGeom prst="rect">
            <a:avLst/>
          </a:prstGeom>
          <a:solidFill>
            <a:srgbClr val="FEC9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نقاط الضعف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353476" y="4074960"/>
            <a:ext cx="1546499" cy="1912560"/>
          </a:xfrm>
          <a:prstGeom prst="rect">
            <a:avLst/>
          </a:prstGeom>
          <a:solidFill>
            <a:srgbClr val="C8D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600" dirty="0">
                <a:latin typeface="Arial" panose="020B0604020202020204" pitchFamily="34" charset="0"/>
                <a:cs typeface="Arial" panose="020B0604020202020204" pitchFamily="34" charset="0"/>
              </a:rPr>
              <a:t>الفرص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092461" y="4074960"/>
            <a:ext cx="1546499" cy="1912560"/>
          </a:xfrm>
          <a:prstGeom prst="rect">
            <a:avLst/>
          </a:prstGeom>
          <a:solidFill>
            <a:srgbClr val="FCC0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التهديدات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07352" y="2306880"/>
            <a:ext cx="1563778" cy="124416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الشركة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207352" y="4316880"/>
            <a:ext cx="1563778" cy="124416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المنافسين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67FEBAC-9D8F-5B46-8092-E0A7540CEF27}"/>
              </a:ext>
            </a:extLst>
          </p:cNvPr>
          <p:cNvSpPr/>
          <p:nvPr/>
        </p:nvSpPr>
        <p:spPr>
          <a:xfrm>
            <a:off x="1309329" y="6227087"/>
            <a:ext cx="6727687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Annajah.net</a:t>
            </a:r>
            <a:endParaRPr lang="en-US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19</Words>
  <Application>Microsoft Office PowerPoint</Application>
  <PresentationFormat>عرض على الشاشة (3:4)‏</PresentationFormat>
  <Paragraphs>39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عرض تقديمي في PowerPoint</vt:lpstr>
    </vt:vector>
  </TitlesOfParts>
  <Company>Aha!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Mohammad</cp:lastModifiedBy>
  <cp:revision>47</cp:revision>
  <dcterms:created xsi:type="dcterms:W3CDTF">2018-02-07T21:54:11Z</dcterms:created>
  <dcterms:modified xsi:type="dcterms:W3CDTF">2021-06-16T16:42:23Z</dcterms:modified>
</cp:coreProperties>
</file>